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FCD2A61-6B06-31E8-903E-3B9CF2A4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393" y="735493"/>
            <a:ext cx="4786732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92ECD3-5FDE-2BF2-C21E-E263FCEC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93" y="735493"/>
            <a:ext cx="4715200" cy="2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2F21F7-BE97-2D60-7152-212BDA29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211" y="3644491"/>
            <a:ext cx="6639577" cy="30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12BAC16-4CC0-EB21-8607-613F56C2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867" y="3697317"/>
            <a:ext cx="7454327" cy="314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B83210E-B71D-93E9-4EEB-B4C1ED9D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62" y="737933"/>
            <a:ext cx="4592723" cy="27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C97D632-C10D-4300-7E06-532CA9EA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38" y="737933"/>
            <a:ext cx="4592724" cy="28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735D58-DD71-70E1-C97F-1A26D2B5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001" y="694416"/>
            <a:ext cx="4697579" cy="28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EC268E9-D79F-D2EA-4C63-5EDB0DDB7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84" y="3645568"/>
            <a:ext cx="6842946" cy="32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9641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137</cp:revision>
  <dcterms:created xsi:type="dcterms:W3CDTF">2022-05-19T15:06:45Z</dcterms:created>
  <dcterms:modified xsi:type="dcterms:W3CDTF">2023-02-14T00:59:03Z</dcterms:modified>
</cp:coreProperties>
</file>